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3"/>
    <p:sldId id="266" r:id="rId4"/>
    <p:sldId id="256" r:id="rId5"/>
    <p:sldId id="257" r:id="rId6"/>
    <p:sldId id="259" r:id="rId7"/>
    <p:sldId id="258" r:id="rId8"/>
    <p:sldId id="261" r:id="rId9"/>
    <p:sldId id="260" r:id="rId10"/>
    <p:sldId id="263" r:id="rId11"/>
    <p:sldId id="264" r:id="rId12"/>
    <p:sldId id="265" r:id="rId14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3.png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jpeg"/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3912870" y="-11176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889885" y="100393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04865" y="141160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  <a:endParaRPr lang="en-US" altLang="zh-CN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21359"/>
          <a:stretch>
            <a:fillRect/>
          </a:stretch>
        </p:blipFill>
        <p:spPr>
          <a:xfrm>
            <a:off x="2103120" y="154178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599440" y="154178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865" y="1915795"/>
            <a:ext cx="1237615" cy="115760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375" y="1932305"/>
            <a:ext cx="1090930" cy="102425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965" y="1915795"/>
            <a:ext cx="1237615" cy="115760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530" y="1909445"/>
            <a:ext cx="1237615" cy="115760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3450" y="1932305"/>
            <a:ext cx="1090930" cy="102425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4420" y="1933575"/>
            <a:ext cx="1096010" cy="10198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2505</Words>
  <Application>WPS 表格</Application>
  <PresentationFormat>宽屏</PresentationFormat>
  <Paragraphs>435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方正书宋_GBK</vt:lpstr>
      <vt:lpstr>Wingdings</vt:lpstr>
      <vt:lpstr>微软雅黑</vt:lpstr>
      <vt:lpstr>宋体</vt:lpstr>
      <vt:lpstr>Arial Unicode MS</vt:lpstr>
      <vt:lpstr>HYShuSongErKW</vt:lpstr>
      <vt:lpstr>Calibri Light</vt:lpstr>
      <vt:lpstr>Helvetica Neue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575</cp:revision>
  <dcterms:created xsi:type="dcterms:W3CDTF">2019-04-09T03:34:32Z</dcterms:created>
  <dcterms:modified xsi:type="dcterms:W3CDTF">2019-04-09T03:34:32Z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